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12617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48" y="-43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64940"/>
            <a:ext cx="10363200" cy="4392742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627083"/>
            <a:ext cx="9144000" cy="3046295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798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591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3145604"/>
            <a:ext cx="10515600" cy="5248508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8443765"/>
            <a:ext cx="10515600" cy="2760066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896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358812"/>
            <a:ext cx="5181600" cy="800565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3358812"/>
            <a:ext cx="5181600" cy="800565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230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71765"/>
            <a:ext cx="10515600" cy="24387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093028"/>
            <a:ext cx="5157787" cy="151584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4608874"/>
            <a:ext cx="5157787" cy="67789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093028"/>
            <a:ext cx="5183188" cy="151584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4608874"/>
            <a:ext cx="5183188" cy="67789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0770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936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8600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41163"/>
            <a:ext cx="3932237" cy="2944072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816682"/>
            <a:ext cx="6172200" cy="89665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785235"/>
            <a:ext cx="3932237" cy="7012616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6701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41163"/>
            <a:ext cx="3932237" cy="2944072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816682"/>
            <a:ext cx="6172200" cy="89665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785235"/>
            <a:ext cx="3932237" cy="7012616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560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8446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71762"/>
            <a:ext cx="2628900" cy="1069270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671762"/>
            <a:ext cx="7734300" cy="1069270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488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71765"/>
            <a:ext cx="10515600" cy="24387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3358812"/>
            <a:ext cx="10515600" cy="8005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1694510"/>
            <a:ext cx="2743200" cy="671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1694510"/>
            <a:ext cx="4114800" cy="671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1694510"/>
            <a:ext cx="2743200" cy="671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884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6F5730D-B584-4CF0-9CD0-1643A6BB8F07}"/>
              </a:ext>
            </a:extLst>
          </p:cNvPr>
          <p:cNvSpPr txBox="1"/>
          <p:nvPr/>
        </p:nvSpPr>
        <p:spPr>
          <a:xfrm>
            <a:off x="963386" y="908050"/>
            <a:ext cx="349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In-hospital mortality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D6000BF-12D9-4F53-9ED4-4DD0ACF5F42E}"/>
              </a:ext>
            </a:extLst>
          </p:cNvPr>
          <p:cNvSpPr txBox="1"/>
          <p:nvPr/>
        </p:nvSpPr>
        <p:spPr>
          <a:xfrm>
            <a:off x="963385" y="3539411"/>
            <a:ext cx="2367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 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Long-term mortality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611A11-8464-4EE0-93DE-F29D6895DE35}"/>
              </a:ext>
            </a:extLst>
          </p:cNvPr>
          <p:cNvSpPr txBox="1"/>
          <p:nvPr/>
        </p:nvSpPr>
        <p:spPr>
          <a:xfrm>
            <a:off x="963386" y="6300300"/>
            <a:ext cx="349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Superinfection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F2758B9-495A-4869-89D9-3DF89B20A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267" y="4058496"/>
            <a:ext cx="9895575" cy="200670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46DE7D7-91E2-425A-B5D5-EE8E5C6AB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267" y="6843378"/>
            <a:ext cx="9682366" cy="200670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5985AB5-2F8A-4085-82DD-907E617808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267" y="1358958"/>
            <a:ext cx="9895574" cy="200670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A54A2D9-E941-4564-BB6A-252B18E3DA01}"/>
              </a:ext>
            </a:extLst>
          </p:cNvPr>
          <p:cNvSpPr txBox="1"/>
          <p:nvPr/>
        </p:nvSpPr>
        <p:spPr>
          <a:xfrm>
            <a:off x="1275167" y="10141246"/>
            <a:ext cx="9641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Hydrocortisone with Fludrocortisone for Adult Patients with Septic Shock: A Systematic Review and Meta-Analysis </a:t>
            </a:r>
          </a:p>
          <a:p>
            <a:r>
              <a:rPr lang="en-US" altLang="ja-JP" sz="1000">
                <a:latin typeface="Arial" panose="020B0604020202020204" pitchFamily="34" charset="0"/>
                <a:cs typeface="Arial" panose="020B0604020202020204" pitchFamily="34" charset="0"/>
              </a:rPr>
              <a:t>Critical Care </a:t>
            </a:r>
            <a:endParaRPr lang="en-US" altLang="ja-JP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Ryo Yamamoto, MD, PhD; Isao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Nahara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MD, MPH;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Mitsunobu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Toyosaki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Tatsuma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Fukuda, MD, PhD;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Yoshiki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Masuda, MD, PhD;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Seitaro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Fujishima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MD, PhD</a:t>
            </a: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Corresponding author: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Seitaro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Fujishima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MD, PhD, Center for General Medicine Education, Keio University School of Medicine, E-mail: fujishim@keio.jp</a:t>
            </a:r>
          </a:p>
        </p:txBody>
      </p:sp>
    </p:spTree>
    <p:extLst>
      <p:ext uri="{BB962C8B-B14F-4D97-AF65-F5344CB8AC3E}">
        <p14:creationId xmlns:p14="http://schemas.microsoft.com/office/powerpoint/2010/main" val="1027650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</TotalTime>
  <Words>93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ryo yamamoto</dc:creator>
  <cp:lastModifiedBy>ryo yamamoto</cp:lastModifiedBy>
  <cp:revision>13</cp:revision>
  <dcterms:created xsi:type="dcterms:W3CDTF">2019-09-10T06:39:41Z</dcterms:created>
  <dcterms:modified xsi:type="dcterms:W3CDTF">2020-02-17T00:48:06Z</dcterms:modified>
</cp:coreProperties>
</file>